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a92f587ab.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3a9459ded11.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a93371acc.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a916c048ba.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3a929e6b701.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3a969f8b824.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a9480179d6.png"/>
<Relationship Id="rId3" Type="http://schemas.openxmlformats.org/officeDocument/2006/relationships/image" Target="../media/file3a958e5f588.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a9615ae150.png"/>
<Relationship Id="rId3" Type="http://schemas.openxmlformats.org/officeDocument/2006/relationships/image" Target="../media/file3a9157e7d1f.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a92348893f.png"/>
<Relationship Id="rId3" Type="http://schemas.openxmlformats.org/officeDocument/2006/relationships/image" Target="../media/file3a96f2a9931.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a955af98fb.png"/>
<Relationship Id="rId3" Type="http://schemas.openxmlformats.org/officeDocument/2006/relationships/image" Target="../media/file3a97b64b2af.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a9100f3e73.png"/>
<Relationship Id="rId3" Type="http://schemas.openxmlformats.org/officeDocument/2006/relationships/image" Target="../media/file3a958ccf841.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a978bea0f2.png"/>
<Relationship Id="rId3" Type="http://schemas.openxmlformats.org/officeDocument/2006/relationships/image" Target="../media/file3a92b38adcc.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a9161a423f.png"/>
<Relationship Id="rId3" Type="http://schemas.openxmlformats.org/officeDocument/2006/relationships/image" Target="../media/file3a915f3416f.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3a9154ce9ab.png"/>
<Relationship Id="rId3" Type="http://schemas.openxmlformats.org/officeDocument/2006/relationships/image" Target="../media/file3a96c80e479.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a931f7d177.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a94d8f542.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a93fcdc28a.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a95d9f12bf.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a97687e99d.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a954fa7f36.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3a99b5ddd0.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41,371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4,788.4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3,794,011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6,740.5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533,164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5,807.8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31,516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2,864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4,454.1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8,148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5,068.5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4,836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3,992.4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7,864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6,995.9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5,623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3,910.5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6,767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4,480.8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5,269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4,765.3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41,371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4,788.4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533,164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5,807.8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3,794,011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6,740.5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000" b="1">
                          <a:solidFill>
                            <a:srgbClr val="000000">
                              <a:alpha val="100000"/>
                            </a:srgbClr>
                          </a:solidFill>
                          <a:latin typeface="Helvetica"/>
                          <a:cs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47.1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26.7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31,516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35.3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38100" marR="38100">
                        <a:lnSpc>
                          <a:spcPct val="100000"/>
                        </a:lnSpc>
                        <a:spcBef>
                          <a:spcPts val="300"/>
                        </a:spcBef>
                        <a:spcAft>
                          <a:spcPts val="300"/>
                        </a:spcAft>
                        <a:buNone/>
                      </a:pPr>
                      <a:r>
                        <a:rPr sz="1100">
                          <a:solidFill>
                            <a:srgbClr val="000000">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2021-03-30T13:52:54Z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